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9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6082CD-C5CD-41B4-83CE-ED8526619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55066D-397A-4132-9981-90390F768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100D2D-E313-4C0D-8163-FDB8B2002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980391-0F59-4062-A7E4-1641DB2E3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0A8855-7583-41CC-AF05-42C9E3F0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756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2F34A4-99F6-4945-B1AD-6ECC9C56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32A353-4FD8-4BE2-9587-DB71ACB5B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B5C4FA-E6A7-47C1-8034-D6C0C57D0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FC4F0B-8453-4CFD-AD8D-EA14ED5B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1D119F-3A47-42B6-8D30-9AE0863B0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4066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B577A0D-F016-4A39-9732-C229A834E5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EE85658-1EC5-441F-93A6-506CC5264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DF6BFD-8597-4287-B3BE-3AE91EEFC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1E61F4-D7C9-4759-8B28-1E494128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6BAA03-7BA0-43C6-9F34-07A503690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23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B344FF-874F-4375-9B26-41438AAFC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DE3D2A-3D09-42F8-8631-0DA793E0A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15301D-65F5-4E62-8D0D-5FA2C809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F5A22A-AAF0-4F8B-9368-DFB7D540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541BF5-59C3-47DD-B95E-7C96F0AD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8022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7F552-2947-47A3-9390-2869E65BD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117DCF-80D8-474A-9B49-56A48DEDF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02255A-62B3-45E5-917C-860F6C7C7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752988-DE5E-42F3-9633-BF9208CA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B26D8A-9C8B-4B1E-8E71-8303F828F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4455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BA80F-4CCC-4434-98E0-A725148DE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3BE6A2-6D8B-4EF1-A138-551C5D8F5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3BF2FD9-E773-4B38-9A03-69C94AF0D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D1355C-59F9-4225-B816-05A8C99F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4DA2C1-601B-44D2-A03D-4EF49B706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E0EF04-EEE3-4670-AEC1-817F5CAE5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635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DABAF8-FF0C-4811-ACCA-8EFDB9CB2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8AD883-4403-4A3A-B4A4-86E369808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AC36AE8-80C0-4248-8C0D-78DAD205F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BAA590-CC39-467E-BCB2-0DD507DD0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7184892-8893-48CC-933F-B53EA6BFA1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3F1711-9627-4554-BBD5-6628E5E7F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5B010FA-BFF4-4255-AC3D-7149B0505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E775D15-5410-4B9E-B939-F9C1E919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156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EE819-1741-4C80-A3F4-399992F9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8ED50E-DF91-4DEC-9051-49BC57F3D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484819C-F766-433C-8B1C-E63C0E5A2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FCD8C3-3F81-492F-B527-0A497851E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362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F98288-936F-4EEB-BC90-575F3DEA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1F827B-7CAF-415A-A0C8-BA789DB0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AF2DB7-8A75-483C-ADD9-4BC72E8F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912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A224DE-5220-4417-9DCC-0A2178646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DD5F9A-9FDF-495F-A212-668164D0A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1B6EFF-41DB-4822-B023-ACA9BF584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9D2DADE-43CA-475D-8A5B-52B6FDF18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625A36-63C5-416B-9D3B-6FD20882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C4939CD-1B09-4847-9549-E7C1E8090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2110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FE258E-37B6-4399-8A7C-671497B6E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7C29F7D-EC37-4FA4-9F3D-150E0D491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0224FD-7BF0-4C55-9EFB-662DE7031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657B42-9ADE-45F2-90F9-C0665931F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45E0FEA-11D9-4DC5-A0D1-03A2D74A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BC52FD-08F5-4E9C-824C-F2306ED45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8399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1CDC2BC-6982-4823-B345-82B5DFCB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FA632A-6C1D-4D32-B202-76F8B9590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9960DD-C354-497E-9085-73611C34D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1985C-C06F-4EC4-8FCE-0D1FE8298203}" type="datetimeFigureOut">
              <a:rPr lang="es-ES" smtClean="0"/>
              <a:t>03/04/2019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739C54-0E1F-4A63-9B03-3376DD7DA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8487EC-FFA0-4844-87F1-B9E328AFC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961C9-E3A4-40E1-BBEA-607A96153B3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871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B4A0A-576C-4789-83D2-5DCE5A50A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rmAutofit/>
          </a:bodyPr>
          <a:lstStyle/>
          <a:p>
            <a:r>
              <a:rPr lang="es-ES" dirty="0">
                <a:solidFill>
                  <a:schemeClr val="accent2">
                    <a:lumMod val="75000"/>
                  </a:schemeClr>
                </a:solidFill>
                <a:latin typeface="AR DARLING" panose="02000000000000000000" pitchFamily="2" charset="0"/>
              </a:rPr>
              <a:t>UNIRAID 2020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966908-6B25-4365-98F0-B79DF3021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107" y="5091763"/>
            <a:ext cx="2974207" cy="1264587"/>
          </a:xfrm>
        </p:spPr>
        <p:txBody>
          <a:bodyPr anchor="ctr">
            <a:normAutofit/>
          </a:bodyPr>
          <a:lstStyle/>
          <a:p>
            <a:pPr algn="l"/>
            <a:r>
              <a:rPr lang="es-ES" sz="2000" dirty="0">
                <a:solidFill>
                  <a:schemeClr val="accent2">
                    <a:lumMod val="75000"/>
                  </a:schemeClr>
                </a:solidFill>
              </a:rPr>
              <a:t>DEL EGIDO Belén</a:t>
            </a:r>
          </a:p>
          <a:p>
            <a:pPr algn="l"/>
            <a:r>
              <a:rPr lang="es-ES" sz="2000" dirty="0">
                <a:solidFill>
                  <a:schemeClr val="accent2">
                    <a:lumMod val="75000"/>
                  </a:schemeClr>
                </a:solidFill>
              </a:rPr>
              <a:t>VIDAL Batiste</a:t>
            </a:r>
          </a:p>
          <a:p>
            <a:pPr algn="l"/>
            <a:r>
              <a:rPr lang="es-ES" sz="2000" dirty="0">
                <a:solidFill>
                  <a:schemeClr val="accent2">
                    <a:lumMod val="75000"/>
                  </a:schemeClr>
                </a:solidFill>
              </a:rPr>
              <a:t>MANSALIER </a:t>
            </a:r>
            <a:r>
              <a:rPr lang="es-ES" sz="2000" dirty="0" err="1">
                <a:solidFill>
                  <a:schemeClr val="accent2">
                    <a:lumMod val="75000"/>
                  </a:schemeClr>
                </a:solidFill>
              </a:rPr>
              <a:t>Edouard</a:t>
            </a:r>
            <a:endParaRPr lang="es-E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5CD4122-6ED8-48EE-AB78-2E3F1C99C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26" r="17344" b="13111"/>
          <a:stretch/>
        </p:blipFill>
        <p:spPr>
          <a:xfrm>
            <a:off x="433136" y="269823"/>
            <a:ext cx="10077373" cy="4407108"/>
          </a:xfrm>
          <a:prstGeom prst="rect">
            <a:avLst/>
          </a:prstGeom>
        </p:spPr>
      </p:pic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66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6E6936-9989-4310-8385-F979D990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Le </a:t>
            </a:r>
            <a:r>
              <a:rPr lang="es-ES" sz="5400" b="1" dirty="0" err="1">
                <a:solidFill>
                  <a:schemeClr val="accent2">
                    <a:lumMod val="75000"/>
                  </a:schemeClr>
                </a:solidFill>
                <a:latin typeface="+mn-lt"/>
              </a:rPr>
              <a:t>projet</a:t>
            </a:r>
            <a:r>
              <a:rPr lang="es-ES" sz="5400" b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 UNIRAID</a:t>
            </a:r>
          </a:p>
        </p:txBody>
      </p:sp>
      <p:pic>
        <p:nvPicPr>
          <p:cNvPr id="4" name="UniRaid 2019 - resumen edición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EED3A8B-F222-436D-B662-0231E6F541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3076" y="1690688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193355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D58CFC-017E-43A8-AE97-203B15C46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b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AVANT UNIRAID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80FDF66-9D6D-473A-B0B6-08B82B053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095" t="24532" r="43697" b="16903"/>
          <a:stretch/>
        </p:blipFill>
        <p:spPr>
          <a:xfrm>
            <a:off x="1103028" y="1301635"/>
            <a:ext cx="3258276" cy="252925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903A71A-6033-4CA1-A7ED-22B7D7981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276" y="1301635"/>
            <a:ext cx="4052340" cy="269311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7764D94-D9EA-4001-827F-C3332C4F8F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831" y="3165615"/>
            <a:ext cx="4105176" cy="252925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B6562CE-948E-47EB-89C6-28078BC74083}"/>
              </a:ext>
            </a:extLst>
          </p:cNvPr>
          <p:cNvSpPr txBox="1"/>
          <p:nvPr/>
        </p:nvSpPr>
        <p:spPr>
          <a:xfrm>
            <a:off x="1274164" y="3837482"/>
            <a:ext cx="2353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accent2">
                    <a:lumMod val="75000"/>
                  </a:schemeClr>
                </a:solidFill>
              </a:rPr>
              <a:t>ASPECT  TECHNIQUE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C80A98C-05A9-4D29-9CC4-F363852B8CDF}"/>
              </a:ext>
            </a:extLst>
          </p:cNvPr>
          <p:cNvSpPr txBox="1"/>
          <p:nvPr/>
        </p:nvSpPr>
        <p:spPr>
          <a:xfrm>
            <a:off x="4840158" y="5884140"/>
            <a:ext cx="2198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accent2">
                    <a:lumMod val="75000"/>
                  </a:schemeClr>
                </a:solidFill>
              </a:rPr>
              <a:t>ASPECT SOLIDAIRE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5A32059-4704-475E-A3DF-D79AED038C41}"/>
              </a:ext>
            </a:extLst>
          </p:cNvPr>
          <p:cNvSpPr txBox="1"/>
          <p:nvPr/>
        </p:nvSpPr>
        <p:spPr>
          <a:xfrm flipH="1">
            <a:off x="8761009" y="4030133"/>
            <a:ext cx="2592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accent2">
                    <a:lumMod val="75000"/>
                  </a:schemeClr>
                </a:solidFill>
              </a:rPr>
              <a:t>ASPECT FINANCIER</a:t>
            </a:r>
          </a:p>
        </p:txBody>
      </p:sp>
    </p:spTree>
    <p:extLst>
      <p:ext uri="{BB962C8B-B14F-4D97-AF65-F5344CB8AC3E}">
        <p14:creationId xmlns:p14="http://schemas.microsoft.com/office/powerpoint/2010/main" val="27185211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20</Words>
  <Application>Microsoft Office PowerPoint</Application>
  <PresentationFormat>Panorámica</PresentationFormat>
  <Paragraphs>9</Paragraphs>
  <Slides>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 DARLING</vt:lpstr>
      <vt:lpstr>Arial</vt:lpstr>
      <vt:lpstr>Calibri</vt:lpstr>
      <vt:lpstr>Calibri Light</vt:lpstr>
      <vt:lpstr>Tema de Office</vt:lpstr>
      <vt:lpstr>UNIRAID 2020</vt:lpstr>
      <vt:lpstr>Le projet UNIRAID</vt:lpstr>
      <vt:lpstr>AVANT UNIRAID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UNIRAID 2020</dc:title>
  <dc:creator>batiste</dc:creator>
  <cp:lastModifiedBy>batiste</cp:lastModifiedBy>
  <cp:revision>9</cp:revision>
  <dcterms:created xsi:type="dcterms:W3CDTF">2019-04-01T14:26:28Z</dcterms:created>
  <dcterms:modified xsi:type="dcterms:W3CDTF">2019-04-03T09:20:04Z</dcterms:modified>
</cp:coreProperties>
</file>